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9"/>
  </p:notesMasterIdLst>
  <p:handoutMasterIdLst>
    <p:handoutMasterId r:id="rId20"/>
  </p:handoutMasterIdLst>
  <p:sldIdLst>
    <p:sldId id="257" r:id="rId5"/>
    <p:sldId id="284" r:id="rId6"/>
    <p:sldId id="291" r:id="rId7"/>
    <p:sldId id="309" r:id="rId8"/>
    <p:sldId id="308" r:id="rId9"/>
    <p:sldId id="310" r:id="rId10"/>
    <p:sldId id="268" r:id="rId11"/>
    <p:sldId id="311" r:id="rId12"/>
    <p:sldId id="315" r:id="rId13"/>
    <p:sldId id="312" r:id="rId14"/>
    <p:sldId id="276" r:id="rId15"/>
    <p:sldId id="314" r:id="rId16"/>
    <p:sldId id="283" r:id="rId17"/>
    <p:sldId id="307" r:id="rId18"/>
  </p:sldIdLst>
  <p:sldSz cx="12188825"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12" pos="383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6" autoAdjust="0"/>
    <p:restoredTop sz="70404" autoAdjust="0"/>
  </p:normalViewPr>
  <p:slideViewPr>
    <p:cSldViewPr showGuides="1">
      <p:cViewPr>
        <p:scale>
          <a:sx n="60" d="100"/>
          <a:sy n="60" d="100"/>
        </p:scale>
        <p:origin x="-984" y="48"/>
      </p:cViewPr>
      <p:guideLst>
        <p:guide orient="horz" pos="2160"/>
        <p:guide pos="3839"/>
      </p:guideLst>
    </p:cSldViewPr>
  </p:slideViewPr>
  <p:notesTextViewPr>
    <p:cViewPr>
      <p:scale>
        <a:sx n="1" d="1"/>
        <a:sy n="1" d="1"/>
      </p:scale>
      <p:origin x="0" y="0"/>
    </p:cViewPr>
  </p:notesTextViewPr>
  <p:notesViewPr>
    <p:cSldViewPr showGuides="1">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16D341-6D40-498C-B355-1A6B10FB4029}" type="datetimeFigureOut">
              <a:rPr lang="en-US"/>
              <a:t>5/8/2016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386A95-D0A4-44B9-98DA-3665758D8262}" type="slidenum">
              <a:rPr/>
              <a:t>‹#›</a:t>
            </a:fld>
            <a:endParaRPr/>
          </a:p>
        </p:txBody>
      </p:sp>
    </p:spTree>
    <p:extLst>
      <p:ext uri="{BB962C8B-B14F-4D97-AF65-F5344CB8AC3E}">
        <p14:creationId xmlns:p14="http://schemas.microsoft.com/office/powerpoint/2010/main" val="346984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5E7497-3723-4859-BCC5-41DA474F1359}" type="datetimeFigureOut">
              <a:rPr lang="en-US"/>
              <a:t>5/8/2016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3821A9-1C31-4760-BDBC-9A0BA471B1B7}" type="slidenum">
              <a:rPr/>
              <a:t>‹#›</a:t>
            </a:fld>
            <a:endParaRPr/>
          </a:p>
        </p:txBody>
      </p:sp>
    </p:spTree>
    <p:extLst>
      <p:ext uri="{BB962C8B-B14F-4D97-AF65-F5344CB8AC3E}">
        <p14:creationId xmlns:p14="http://schemas.microsoft.com/office/powerpoint/2010/main" val="3322161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 and welcome back from the break. </a:t>
            </a: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a:t>
            </a:fld>
            <a:endParaRPr lang="en-US"/>
          </a:p>
        </p:txBody>
      </p:sp>
    </p:spTree>
    <p:extLst>
      <p:ext uri="{BB962C8B-B14F-4D97-AF65-F5344CB8AC3E}">
        <p14:creationId xmlns:p14="http://schemas.microsoft.com/office/powerpoint/2010/main" val="430022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dirty="0" smtClean="0"/>
              <a:t>We’re going to talk about taxonomy now.  Taxonomy is the way science classifies living things.  Taxidermy is preserving dead animal skins so they look like they’re still alive.  Hunters and museums often use taxidermy.  The system of taxonomy that we use in science today was developed by Carl </a:t>
            </a:r>
            <a:r>
              <a:rPr lang="en-US" dirty="0" smtClean="0"/>
              <a:t>Linnaeus about 250 years </a:t>
            </a:r>
            <a:r>
              <a:rPr lang="en-US" dirty="0" smtClean="0"/>
              <a:t>ago.  Let’s look at how the System Works. </a:t>
            </a: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2</a:t>
            </a:fld>
            <a:endParaRPr lang="en-US"/>
          </a:p>
        </p:txBody>
      </p:sp>
    </p:spTree>
    <p:extLst>
      <p:ext uri="{BB962C8B-B14F-4D97-AF65-F5344CB8AC3E}">
        <p14:creationId xmlns:p14="http://schemas.microsoft.com/office/powerpoint/2010/main" val="3903279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going to take you to a web site set up by the U.S. </a:t>
            </a:r>
            <a:r>
              <a:rPr lang="en-US" dirty="0" err="1" smtClean="0"/>
              <a:t>Dept</a:t>
            </a:r>
            <a:r>
              <a:rPr lang="en-US" dirty="0" smtClean="0"/>
              <a:t> of agriculture. This page gives us a look at the classification for the Alliums. </a:t>
            </a:r>
          </a:p>
          <a:p>
            <a:endParaRPr lang="en-US" dirty="0" smtClean="0"/>
          </a:p>
          <a:p>
            <a:r>
              <a:rPr lang="en-US" dirty="0" smtClean="0"/>
              <a:t>http://plants.usda.gov/java/ClassificationServlet?source=display&amp;classid=ALCE</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3</a:t>
            </a:fld>
            <a:endParaRPr lang="en-US"/>
          </a:p>
        </p:txBody>
      </p:sp>
    </p:spTree>
    <p:extLst>
      <p:ext uri="{BB962C8B-B14F-4D97-AF65-F5344CB8AC3E}">
        <p14:creationId xmlns:p14="http://schemas.microsoft.com/office/powerpoint/2010/main" val="342979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t>
            </a:r>
            <a:r>
              <a:rPr lang="en-US" dirty="0" smtClean="0"/>
              <a:t>you can see the first division is that of kingdom.  In each of these cases there’s something missing.  This outline shows as the answer to questions that were asked along the way.  Each question has one of two answers.  This is called dichotomous.  Special tool called a dichotomous</a:t>
            </a:r>
            <a:r>
              <a:rPr lang="en-US" baseline="0" dirty="0" smtClean="0"/>
              <a:t> key </a:t>
            </a:r>
            <a:r>
              <a:rPr lang="en-US" dirty="0" smtClean="0"/>
              <a:t>is often used when classifying a plant.  It is simply a series of questions with</a:t>
            </a:r>
            <a:r>
              <a:rPr lang="en-US" baseline="0" dirty="0" smtClean="0"/>
              <a:t> only two answers. </a:t>
            </a:r>
            <a:r>
              <a:rPr lang="en-US" dirty="0" smtClean="0"/>
              <a:t>Let’s go down the outline and see if we can figure out what the other answer was for each of these questions.  Beginning with kingdom the answer to the question was plants the other answer was animals. The next level of sub kingdom, the answer was vascular plants -  the other answer was non vascular plants. In the super division the answer of seed plants is opposed by plants without seeds. the Same for flowering plants -  non flowering plants. Monocotyledons refers to the kind of seed that the plant has. The other answer is </a:t>
            </a:r>
            <a:r>
              <a:rPr lang="en-US" dirty="0" err="1" smtClean="0"/>
              <a:t>dicotyledon</a:t>
            </a:r>
            <a:r>
              <a:rPr lang="en-US" dirty="0" smtClean="0"/>
              <a:t>.  (A bean is a good example of a </a:t>
            </a:r>
            <a:r>
              <a:rPr lang="en-US" dirty="0" err="1" smtClean="0"/>
              <a:t>dicotyledon</a:t>
            </a:r>
            <a:r>
              <a:rPr lang="en-US" dirty="0" smtClean="0"/>
              <a:t> or a “dicot” because its seed has 2/2 when you break it open.)  The classification continues bringing us down to the subclass – order - family of lilies.  And then finally to the genus a ALLIUM.</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4</a:t>
            </a:fld>
            <a:endParaRPr lang="en-US"/>
          </a:p>
        </p:txBody>
      </p:sp>
    </p:spTree>
    <p:extLst>
      <p:ext uri="{BB962C8B-B14F-4D97-AF65-F5344CB8AC3E}">
        <p14:creationId xmlns:p14="http://schemas.microsoft.com/office/powerpoint/2010/main" val="34297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wait there’s </a:t>
            </a:r>
            <a:r>
              <a:rPr lang="en-US" dirty="0" smtClean="0"/>
              <a:t>more...  </a:t>
            </a:r>
            <a:r>
              <a:rPr lang="en-US" dirty="0" smtClean="0"/>
              <a:t>There are hundreds of different species and varieties of alliums.  We’re interested in the cooking onion. </a:t>
            </a:r>
          </a:p>
          <a:p>
            <a:endParaRPr lang="en-US" dirty="0" smtClean="0"/>
          </a:p>
          <a:p>
            <a:r>
              <a:rPr lang="en-US" dirty="0" smtClean="0"/>
              <a:t>This is a small section of the list showing </a:t>
            </a:r>
            <a:r>
              <a:rPr lang="en-US" dirty="0" err="1" smtClean="0"/>
              <a:t>Alium</a:t>
            </a:r>
            <a:r>
              <a:rPr lang="en-US" dirty="0" smtClean="0"/>
              <a:t> </a:t>
            </a:r>
            <a:r>
              <a:rPr lang="en-US" dirty="0" err="1" smtClean="0"/>
              <a:t>Cepa</a:t>
            </a:r>
            <a:r>
              <a:rPr lang="en-US" dirty="0" smtClean="0"/>
              <a:t> – the garden onion. Let’s look at three characteristics </a:t>
            </a:r>
            <a:r>
              <a:rPr lang="en-US" dirty="0" smtClean="0"/>
              <a:t>shared by </a:t>
            </a:r>
            <a:r>
              <a:rPr lang="en-US" dirty="0" smtClean="0"/>
              <a:t>all of the culinary alliums.  </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5</a:t>
            </a:fld>
            <a:endParaRPr lang="en-US"/>
          </a:p>
        </p:txBody>
      </p:sp>
    </p:spTree>
    <p:extLst>
      <p:ext uri="{BB962C8B-B14F-4D97-AF65-F5344CB8AC3E}">
        <p14:creationId xmlns:p14="http://schemas.microsoft.com/office/powerpoint/2010/main" val="342979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think? I Have opened a global chat window with all of your names.  Go ahead and type in which you think the unique characteristics are. </a:t>
            </a:r>
          </a:p>
          <a:p>
            <a:endParaRPr lang="en-US" dirty="0" smtClean="0"/>
          </a:p>
          <a:p>
            <a:r>
              <a:rPr lang="en-US" dirty="0" smtClean="0"/>
              <a:t>Pause here.</a:t>
            </a:r>
          </a:p>
        </p:txBody>
      </p:sp>
      <p:sp>
        <p:nvSpPr>
          <p:cNvPr id="4" name="Slide Number Placeholder 3"/>
          <p:cNvSpPr>
            <a:spLocks noGrp="1"/>
          </p:cNvSpPr>
          <p:nvPr>
            <p:ph type="sldNum" sz="quarter" idx="10"/>
          </p:nvPr>
        </p:nvSpPr>
        <p:spPr/>
        <p:txBody>
          <a:bodyPr/>
          <a:lstStyle/>
          <a:p>
            <a:fld id="{FC3821A9-1C31-4760-BDBC-9A0BA471B1B7}" type="slidenum">
              <a:rPr lang="en-US" smtClean="0"/>
              <a:t>6</a:t>
            </a:fld>
            <a:endParaRPr lang="en-US"/>
          </a:p>
        </p:txBody>
      </p:sp>
    </p:spTree>
    <p:extLst>
      <p:ext uri="{BB962C8B-B14F-4D97-AF65-F5344CB8AC3E}">
        <p14:creationId xmlns:p14="http://schemas.microsoft.com/office/powerpoint/2010/main" val="430022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here we have a discussion about the answers posted by the students.  First we’ll discuss the most obvious characteristic of onions and other alliums.  They’ll have many layers.  The donkey and </a:t>
            </a:r>
            <a:r>
              <a:rPr lang="en-US" dirty="0" err="1" smtClean="0"/>
              <a:t>Schreck</a:t>
            </a:r>
            <a:r>
              <a:rPr lang="en-US" dirty="0" smtClean="0"/>
              <a:t> knew this.  Cut through any alliums and you’ll find layers of modified leaves the act as Food Storage. </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7</a:t>
            </a:fld>
            <a:endParaRPr lang="en-US"/>
          </a:p>
        </p:txBody>
      </p:sp>
    </p:spTree>
    <p:extLst>
      <p:ext uri="{BB962C8B-B14F-4D97-AF65-F5344CB8AC3E}">
        <p14:creationId xmlns:p14="http://schemas.microsoft.com/office/powerpoint/2010/main" val="3765457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Alliums have a big round ball of flowers at the top of their stems.  Flowers are often used to discern between different species and </a:t>
            </a:r>
            <a:r>
              <a:rPr lang="en-US" dirty="0" smtClean="0"/>
              <a:t>varieties.</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8</a:t>
            </a:fld>
            <a:endParaRPr lang="en-US"/>
          </a:p>
        </p:txBody>
      </p:sp>
    </p:spTree>
    <p:extLst>
      <p:ext uri="{BB962C8B-B14F-4D97-AF65-F5344CB8AC3E}">
        <p14:creationId xmlns:p14="http://schemas.microsoft.com/office/powerpoint/2010/main" val="3765457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t>
            </a:r>
            <a:r>
              <a:rPr lang="en-US" dirty="0" smtClean="0"/>
              <a:t>you look closely, you’ll see that this onion </a:t>
            </a:r>
            <a:r>
              <a:rPr lang="en-US" dirty="0" smtClean="0"/>
              <a:t>flower </a:t>
            </a:r>
            <a:r>
              <a:rPr lang="en-US" dirty="0" smtClean="0"/>
              <a:t>is made up of about 100 individual flowers.  Those tiny flowers are each made up of six petals </a:t>
            </a:r>
            <a:r>
              <a:rPr lang="en-US" dirty="0" smtClean="0"/>
              <a:t>sepals</a:t>
            </a:r>
            <a:r>
              <a:rPr lang="en-US" dirty="0" smtClean="0"/>
              <a:t>.  This is one of the distinguishing characteristics of the lily family. When you go shopping, you will likely never see your alliums flower.  But this is something that botanists must be acutely aware. </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9</a:t>
            </a:fld>
            <a:endParaRPr lang="en-US"/>
          </a:p>
        </p:txBody>
      </p:sp>
    </p:spTree>
    <p:extLst>
      <p:ext uri="{BB962C8B-B14F-4D97-AF65-F5344CB8AC3E}">
        <p14:creationId xmlns:p14="http://schemas.microsoft.com/office/powerpoint/2010/main" val="3765457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 feature I want to discuss are up the Alliums long skinny stems and leaves.  These are particularly obvious when you look at scallions or chives in the grocery store. </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10</a:t>
            </a:fld>
            <a:endParaRPr lang="en-US"/>
          </a:p>
        </p:txBody>
      </p:sp>
    </p:spTree>
    <p:extLst>
      <p:ext uri="{BB962C8B-B14F-4D97-AF65-F5344CB8AC3E}">
        <p14:creationId xmlns:p14="http://schemas.microsoft.com/office/powerpoint/2010/main" val="3765457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Botanical drawings are often used to show a plant’s distinguishing characteristics most clearly. </a:t>
            </a:r>
          </a:p>
          <a:p>
            <a:r>
              <a:rPr lang="en-US" dirty="0" smtClean="0"/>
              <a:t>Tell me in the chat window what A, B and C are referring to.  Describe to me how the word onion is related to the shape and of an onion. </a:t>
            </a: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11</a:t>
            </a:fld>
            <a:endParaRPr lang="en-US"/>
          </a:p>
        </p:txBody>
      </p:sp>
    </p:spTree>
    <p:extLst>
      <p:ext uri="{BB962C8B-B14F-4D97-AF65-F5344CB8AC3E}">
        <p14:creationId xmlns:p14="http://schemas.microsoft.com/office/powerpoint/2010/main" val="3890742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drawing you can see the C) bulb at the bottom, the A) flower had at the top, and the B) long skinny leaves and stem. </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12</a:t>
            </a:fld>
            <a:endParaRPr lang="en-US"/>
          </a:p>
        </p:txBody>
      </p:sp>
    </p:spTree>
    <p:extLst>
      <p:ext uri="{BB962C8B-B14F-4D97-AF65-F5344CB8AC3E}">
        <p14:creationId xmlns:p14="http://schemas.microsoft.com/office/powerpoint/2010/main" val="3890742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practice using a dichotomous KEY.  The dichotomous key is a series of questions with two </a:t>
            </a:r>
            <a:r>
              <a:rPr lang="en-US" dirty="0" smtClean="0"/>
              <a:t>answers. The answer </a:t>
            </a:r>
            <a:r>
              <a:rPr lang="en-US" dirty="0" smtClean="0"/>
              <a:t>leads you </a:t>
            </a:r>
            <a:r>
              <a:rPr lang="en-US" dirty="0" smtClean="0"/>
              <a:t>in</a:t>
            </a:r>
            <a:r>
              <a:rPr lang="en-US" baseline="0" dirty="0" smtClean="0"/>
              <a:t> a</a:t>
            </a:r>
            <a:r>
              <a:rPr lang="en-US" dirty="0" smtClean="0"/>
              <a:t> </a:t>
            </a:r>
            <a:r>
              <a:rPr lang="en-US" dirty="0" smtClean="0"/>
              <a:t>branching way to describe the plant you are looking at. Make several selections and play with a key to see how it works,</a:t>
            </a:r>
            <a:r>
              <a:rPr lang="en-US" baseline="0" dirty="0" smtClean="0"/>
              <a:t> t</a:t>
            </a:r>
            <a:r>
              <a:rPr lang="en-US" dirty="0" smtClean="0"/>
              <a:t>hen look at the 10 culinary alliums we discussed earlier, and create your own key… a set of questions that will group them into logical categories. Finally, using what we learned about the different alliums, decide which one would be best for your soup. Do this in google docs…  And share your document with Me. </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13</a:t>
            </a:fld>
            <a:endParaRPr lang="en-US"/>
          </a:p>
        </p:txBody>
      </p:sp>
    </p:spTree>
    <p:extLst>
      <p:ext uri="{BB962C8B-B14F-4D97-AF65-F5344CB8AC3E}">
        <p14:creationId xmlns:p14="http://schemas.microsoft.com/office/powerpoint/2010/main" val="59578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14</a:t>
            </a:fld>
            <a:endParaRPr lang="en-US"/>
          </a:p>
        </p:txBody>
      </p:sp>
    </p:spTree>
    <p:extLst>
      <p:ext uri="{BB962C8B-B14F-4D97-AF65-F5344CB8AC3E}">
        <p14:creationId xmlns:p14="http://schemas.microsoft.com/office/powerpoint/2010/main" val="2190778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2" y="1643064"/>
            <a:ext cx="9144002" cy="2928936"/>
          </a:xfrm>
        </p:spPr>
        <p:txBody>
          <a:bodyPr>
            <a:noAutofit/>
          </a:bodyPr>
          <a:lstStyle>
            <a:lvl1pPr algn="ctr">
              <a:lnSpc>
                <a:spcPct val="80000"/>
              </a:lnSpc>
              <a:defRPr sz="6600">
                <a:solidFill>
                  <a:schemeClr val="tx1">
                    <a:lumMod val="75000"/>
                    <a:lumOff val="25000"/>
                  </a:schemeClr>
                </a:solidFill>
              </a:defRPr>
            </a:lvl1pPr>
          </a:lstStyle>
          <a:p>
            <a:r>
              <a:rPr dirty="0"/>
              <a:t>Click to edit Master title style</a:t>
            </a:r>
          </a:p>
        </p:txBody>
      </p:sp>
      <p:sp>
        <p:nvSpPr>
          <p:cNvPr id="3" name="Subtitle 2"/>
          <p:cNvSpPr>
            <a:spLocks noGrp="1"/>
          </p:cNvSpPr>
          <p:nvPr>
            <p:ph type="subTitle" idx="1"/>
          </p:nvPr>
        </p:nvSpPr>
        <p:spPr>
          <a:xfrm>
            <a:off x="1522413" y="4572000"/>
            <a:ext cx="9144000" cy="1066799"/>
          </a:xfrm>
        </p:spPr>
        <p:txBody>
          <a:bodyPr>
            <a:normAutofit/>
          </a:bodyPr>
          <a:lstStyle>
            <a:lvl1pPr marL="0" indent="0" algn="ctr">
              <a:spcBef>
                <a:spcPts val="0"/>
              </a:spcBef>
              <a:buNone/>
              <a:defRPr sz="2400">
                <a:solidFill>
                  <a:schemeClr val="tx1">
                    <a:lumMod val="90000"/>
                    <a:lumOff val="10000"/>
                  </a:schemeClr>
                </a:solidFill>
                <a:latin typeface="Frutiger 55 Roman"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dirty="0"/>
              <a:t>Click to edit Master subtitle style</a:t>
            </a:r>
          </a:p>
        </p:txBody>
      </p:sp>
    </p:spTree>
    <p:extLst>
      <p:ext uri="{BB962C8B-B14F-4D97-AF65-F5344CB8AC3E}">
        <p14:creationId xmlns:p14="http://schemas.microsoft.com/office/powerpoint/2010/main" val="992594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s">
    <p:spTree>
      <p:nvGrpSpPr>
        <p:cNvPr id="1" name=""/>
        <p:cNvGrpSpPr/>
        <p:nvPr/>
      </p:nvGrpSpPr>
      <p:grpSpPr>
        <a:xfrm>
          <a:off x="0" y="0"/>
          <a:ext cx="0" cy="0"/>
          <a:chOff x="0" y="0"/>
          <a:chExt cx="0" cy="0"/>
        </a:xfrm>
      </p:grpSpPr>
      <p:sp>
        <p:nvSpPr>
          <p:cNvPr id="7" name="Rectangle 6"/>
          <p:cNvSpPr/>
          <p:nvPr/>
        </p:nvSpPr>
        <p:spPr bwMode="gray">
          <a:xfrm rot="120000">
            <a:off x="4600738" y="740343"/>
            <a:ext cx="2947013" cy="3684469"/>
          </a:xfrm>
          <a:prstGeom prst="rect">
            <a:avLst/>
          </a:prstGeom>
          <a:solidFill>
            <a:schemeClr val="bg1"/>
          </a:solidFill>
          <a:ln w="1905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bwMode="gray">
          <a:xfrm rot="185582">
            <a:off x="1414576" y="762623"/>
            <a:ext cx="2947013" cy="3684469"/>
          </a:xfrm>
          <a:prstGeom prst="rect">
            <a:avLst/>
          </a:prstGeom>
          <a:solidFill>
            <a:schemeClr val="bg1"/>
          </a:solidFill>
          <a:ln w="1905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bwMode="gray">
          <a:xfrm rot="21480000">
            <a:off x="7775260" y="727477"/>
            <a:ext cx="2947013" cy="3684469"/>
          </a:xfrm>
          <a:prstGeom prst="rect">
            <a:avLst/>
          </a:prstGeom>
          <a:solidFill>
            <a:schemeClr val="bg1"/>
          </a:solidFill>
          <a:ln w="1905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Picture Placeholder 10"/>
          <p:cNvSpPr>
            <a:spLocks noGrp="1"/>
          </p:cNvSpPr>
          <p:nvPr>
            <p:ph type="pic" sz="quarter" idx="13"/>
          </p:nvPr>
        </p:nvSpPr>
        <p:spPr bwMode="gray">
          <a:xfrm>
            <a:off x="1634550" y="917753"/>
            <a:ext cx="2592388" cy="3314700"/>
          </a:xfrm>
          <a:solidFill>
            <a:schemeClr val="bg1">
              <a:lumMod val="95000"/>
            </a:schemeClr>
          </a:solidFill>
          <a:ln w="152400">
            <a:solidFill>
              <a:schemeClr val="bg1"/>
            </a:solidFill>
            <a:miter lim="800000"/>
          </a:ln>
          <a:effectLst>
            <a:outerShdw blurRad="88900" sx="101000" sy="101000" algn="tl" rotWithShape="0">
              <a:schemeClr val="accent1">
                <a:lumMod val="50000"/>
                <a:alpha val="15000"/>
              </a:schemeClr>
            </a:outerShdw>
          </a:effectLst>
        </p:spPr>
        <p:txBody>
          <a:bodyPr tIns="457200"/>
          <a:lstStyle>
            <a:lvl1pPr marL="45720" indent="0" algn="ctr">
              <a:buNone/>
              <a:defRPr/>
            </a:lvl1pPr>
          </a:lstStyle>
          <a:p>
            <a:endParaRPr/>
          </a:p>
        </p:txBody>
      </p:sp>
      <p:sp>
        <p:nvSpPr>
          <p:cNvPr id="12" name="Picture Placeholder 10"/>
          <p:cNvSpPr>
            <a:spLocks noGrp="1"/>
          </p:cNvSpPr>
          <p:nvPr>
            <p:ph type="pic" sz="quarter" idx="14"/>
          </p:nvPr>
        </p:nvSpPr>
        <p:spPr bwMode="gray">
          <a:xfrm>
            <a:off x="4787507" y="917753"/>
            <a:ext cx="2592388" cy="3314700"/>
          </a:xfrm>
          <a:solidFill>
            <a:schemeClr val="bg1">
              <a:lumMod val="95000"/>
            </a:schemeClr>
          </a:solidFill>
          <a:ln w="152400">
            <a:solidFill>
              <a:schemeClr val="bg1"/>
            </a:solidFill>
            <a:miter lim="800000"/>
          </a:ln>
          <a:effectLst>
            <a:outerShdw blurRad="88900" sx="101000" sy="101000" algn="tl" rotWithShape="0">
              <a:schemeClr val="accent1">
                <a:lumMod val="50000"/>
                <a:alpha val="15000"/>
              </a:schemeClr>
            </a:outerShdw>
          </a:effectLst>
        </p:spPr>
        <p:txBody>
          <a:bodyPr tIns="457200"/>
          <a:lstStyle>
            <a:lvl1pPr marL="45720" indent="0" algn="ctr">
              <a:buNone/>
              <a:defRPr/>
            </a:lvl1pPr>
          </a:lstStyle>
          <a:p>
            <a:endParaRPr/>
          </a:p>
        </p:txBody>
      </p:sp>
      <p:sp>
        <p:nvSpPr>
          <p:cNvPr id="13" name="Picture Placeholder 10"/>
          <p:cNvSpPr>
            <a:spLocks noGrp="1"/>
          </p:cNvSpPr>
          <p:nvPr>
            <p:ph type="pic" sz="quarter" idx="15"/>
          </p:nvPr>
        </p:nvSpPr>
        <p:spPr bwMode="gray">
          <a:xfrm>
            <a:off x="7940463" y="917753"/>
            <a:ext cx="2592388" cy="3314701"/>
          </a:xfrm>
          <a:solidFill>
            <a:schemeClr val="bg1">
              <a:lumMod val="95000"/>
            </a:schemeClr>
          </a:solidFill>
          <a:ln w="152400">
            <a:solidFill>
              <a:schemeClr val="bg1"/>
            </a:solidFill>
            <a:miter lim="800000"/>
          </a:ln>
          <a:effectLst>
            <a:outerShdw blurRad="88900" sx="101000" sy="101000" algn="tl" rotWithShape="0">
              <a:schemeClr val="accent1">
                <a:lumMod val="50000"/>
                <a:alpha val="15000"/>
              </a:schemeClr>
            </a:outerShdw>
          </a:effectLst>
        </p:spPr>
        <p:txBody>
          <a:bodyPr tIns="457200"/>
          <a:lstStyle>
            <a:lvl1pPr marL="45720" indent="0" algn="ctr">
              <a:buNone/>
              <a:defRPr/>
            </a:lvl1pPr>
          </a:lstStyle>
          <a:p>
            <a:endParaRPr/>
          </a:p>
        </p:txBody>
      </p:sp>
      <p:sp>
        <p:nvSpPr>
          <p:cNvPr id="2" name="Title 1"/>
          <p:cNvSpPr>
            <a:spLocks noGrp="1"/>
          </p:cNvSpPr>
          <p:nvPr>
            <p:ph type="ctrTitle"/>
          </p:nvPr>
        </p:nvSpPr>
        <p:spPr>
          <a:xfrm>
            <a:off x="1522412" y="4843464"/>
            <a:ext cx="9144002" cy="947736"/>
          </a:xfrm>
        </p:spPr>
        <p:txBody>
          <a:bodyPr>
            <a:normAutofit/>
          </a:bodyPr>
          <a:lstStyle>
            <a:lvl1pPr algn="ctr">
              <a:lnSpc>
                <a:spcPct val="80000"/>
              </a:lnSpc>
              <a:defRPr sz="4800">
                <a:solidFill>
                  <a:schemeClr val="bg1">
                    <a:lumMod val="85000"/>
                  </a:schemeClr>
                </a:solidFill>
              </a:defRPr>
            </a:lvl1pPr>
          </a:lstStyle>
          <a:p>
            <a:r>
              <a:rPr dirty="0"/>
              <a:t>Click to edit Master title style</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311100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lternate Title Slide with Pictures">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1853090" y="685800"/>
            <a:ext cx="2743200" cy="3913632"/>
          </a:xfrm>
          <a:solidFill>
            <a:schemeClr val="bg1">
              <a:lumMod val="95000"/>
            </a:schemeClr>
          </a:solidFill>
          <a:ln w="127000">
            <a:noFill/>
            <a:miter lim="800000"/>
          </a:ln>
          <a:effectLst>
            <a:outerShdw blurRad="88900" sx="101000" sy="101000" algn="ctr" rotWithShape="0">
              <a:schemeClr val="accent1">
                <a:lumMod val="50000"/>
                <a:alpha val="15000"/>
              </a:schemeClr>
            </a:outerShdw>
          </a:effectLst>
        </p:spPr>
        <p:txBody>
          <a:bodyPr tIns="457200"/>
          <a:lstStyle>
            <a:lvl1pPr marL="0" indent="0" algn="ctr">
              <a:buNone/>
              <a:defRPr/>
            </a:lvl1pPr>
          </a:lstStyle>
          <a:p>
            <a:endParaRPr/>
          </a:p>
        </p:txBody>
      </p:sp>
      <p:sp>
        <p:nvSpPr>
          <p:cNvPr id="12" name="Picture Placeholder 10"/>
          <p:cNvSpPr>
            <a:spLocks noGrp="1"/>
          </p:cNvSpPr>
          <p:nvPr>
            <p:ph type="pic" sz="quarter" idx="14"/>
          </p:nvPr>
        </p:nvSpPr>
        <p:spPr>
          <a:xfrm>
            <a:off x="4722812" y="685800"/>
            <a:ext cx="2743200" cy="3913632"/>
          </a:xfrm>
          <a:solidFill>
            <a:schemeClr val="bg1">
              <a:lumMod val="95000"/>
            </a:schemeClr>
          </a:solidFill>
          <a:ln w="127000">
            <a:noFill/>
            <a:miter lim="800000"/>
          </a:ln>
          <a:effectLst>
            <a:outerShdw blurRad="88900" sx="101000" sy="101000" algn="ctr" rotWithShape="0">
              <a:schemeClr val="accent1">
                <a:lumMod val="50000"/>
                <a:alpha val="15000"/>
              </a:schemeClr>
            </a:outerShdw>
          </a:effectLst>
        </p:spPr>
        <p:txBody>
          <a:bodyPr vert="horz" lIns="91440" tIns="457200" rIns="91440" bIns="45720" rtlCol="0">
            <a:normAutofit/>
          </a:bodyPr>
          <a:lstStyle>
            <a:lvl1pPr marL="0" indent="-228600" algn="ctr">
              <a:buNone/>
              <a:defRPr/>
            </a:lvl1pPr>
          </a:lstStyle>
          <a:p>
            <a:pPr marL="45720" lvl="0" indent="0" algn="ctr"/>
            <a:endParaRPr/>
          </a:p>
        </p:txBody>
      </p:sp>
      <p:sp>
        <p:nvSpPr>
          <p:cNvPr id="13" name="Picture Placeholder 10"/>
          <p:cNvSpPr>
            <a:spLocks noGrp="1"/>
          </p:cNvSpPr>
          <p:nvPr>
            <p:ph type="pic" sz="quarter" idx="15"/>
          </p:nvPr>
        </p:nvSpPr>
        <p:spPr>
          <a:xfrm>
            <a:off x="7592534" y="685800"/>
            <a:ext cx="2743200" cy="3913632"/>
          </a:xfrm>
          <a:solidFill>
            <a:schemeClr val="bg1">
              <a:lumMod val="95000"/>
            </a:schemeClr>
          </a:solidFill>
          <a:ln w="127000">
            <a:noFill/>
            <a:miter lim="800000"/>
          </a:ln>
          <a:effectLst>
            <a:outerShdw blurRad="88900" sx="101000" sy="101000" algn="ctr" rotWithShape="0">
              <a:schemeClr val="accent1">
                <a:lumMod val="50000"/>
                <a:alpha val="15000"/>
              </a:schemeClr>
            </a:outerShdw>
          </a:effectLst>
        </p:spPr>
        <p:txBody>
          <a:bodyPr vert="horz" lIns="91440" tIns="457200" rIns="91440" bIns="45720" rtlCol="0">
            <a:normAutofit/>
          </a:bodyPr>
          <a:lstStyle>
            <a:lvl1pPr marL="0" indent="-228600" algn="ctr">
              <a:buNone/>
              <a:defRPr/>
            </a:lvl1pPr>
          </a:lstStyle>
          <a:p>
            <a:pPr marL="45720" lvl="0" indent="0" algn="ctr"/>
            <a:endParaRPr/>
          </a:p>
        </p:txBody>
      </p:sp>
      <p:sp>
        <p:nvSpPr>
          <p:cNvPr id="2" name="Title 1"/>
          <p:cNvSpPr>
            <a:spLocks noGrp="1"/>
          </p:cNvSpPr>
          <p:nvPr>
            <p:ph type="ctrTitle"/>
          </p:nvPr>
        </p:nvSpPr>
        <p:spPr>
          <a:xfrm>
            <a:off x="1522413" y="4843464"/>
            <a:ext cx="9144002" cy="947736"/>
          </a:xfrm>
        </p:spPr>
        <p:txBody>
          <a:bodyPr>
            <a:normAutofit/>
          </a:bodyPr>
          <a:lstStyle>
            <a:lvl1pPr algn="ctr">
              <a:lnSpc>
                <a:spcPct val="80000"/>
              </a:lnSpc>
              <a:defRPr sz="4800">
                <a:solidFill>
                  <a:schemeClr val="bg1">
                    <a:lumMod val="85000"/>
                  </a:schemeClr>
                </a:solidFill>
              </a:defRPr>
            </a:lvl1pPr>
          </a:lstStyle>
          <a:p>
            <a:r>
              <a:rPr dirty="0"/>
              <a:t>Click to edit Master title style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364260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dirty="0"/>
              <a:t>Click to edit Master title style</a:t>
            </a:r>
          </a:p>
        </p:txBody>
      </p:sp>
      <p:sp>
        <p:nvSpPr>
          <p:cNvPr id="3" name="Content Placeholder 2"/>
          <p:cNvSpPr>
            <a:spLocks noGrp="1"/>
          </p:cNvSpPr>
          <p:nvPr>
            <p:ph idx="1"/>
          </p:nvPr>
        </p:nvSpPr>
        <p:spPr/>
        <p:txBody>
          <a:bodyPr/>
          <a:lstStyle>
            <a:lvl5pPr>
              <a:defRPr/>
            </a:lvl5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Date Placeholder 3"/>
          <p:cNvSpPr>
            <a:spLocks noGrp="1"/>
          </p:cNvSpPr>
          <p:nvPr>
            <p:ph type="dt" sz="half" idx="10"/>
          </p:nvPr>
        </p:nvSpPr>
        <p:spPr>
          <a:xfrm>
            <a:off x="8456612" y="6400801"/>
            <a:ext cx="1167659" cy="276226"/>
          </a:xfrm>
          <a:prstGeom prst="rect">
            <a:avLst/>
          </a:prstGeom>
        </p:spPr>
        <p:txBody>
          <a:bodyPr/>
          <a:lstStyle/>
          <a:p>
            <a:fld id="{A753D76A-AFCE-4D96-B917-CBEF96F7D1EB}" type="datetimeFigureOut">
              <a:rPr lang="en-US"/>
              <a:t>5/8/2016</a:t>
            </a:fld>
            <a:endParaRPr/>
          </a:p>
        </p:txBody>
      </p:sp>
      <p:sp>
        <p:nvSpPr>
          <p:cNvPr id="5" name="Footer Placeholder 4"/>
          <p:cNvSpPr>
            <a:spLocks noGrp="1"/>
          </p:cNvSpPr>
          <p:nvPr>
            <p:ph type="ftr" sz="quarter" idx="11"/>
          </p:nvPr>
        </p:nvSpPr>
        <p:spPr>
          <a:xfrm>
            <a:off x="1507885" y="6400801"/>
            <a:ext cx="6796327" cy="276226"/>
          </a:xfrm>
          <a:prstGeom prst="rect">
            <a:avLst/>
          </a:prstGeom>
        </p:spPr>
        <p:txBody>
          <a:bodyPr/>
          <a:lstStyle/>
          <a:p>
            <a:endParaRPr/>
          </a:p>
        </p:txBody>
      </p:sp>
      <p:sp>
        <p:nvSpPr>
          <p:cNvPr id="6" name="Slide Number Placeholder 5"/>
          <p:cNvSpPr>
            <a:spLocks noGrp="1"/>
          </p:cNvSpPr>
          <p:nvPr>
            <p:ph type="sldNum" sz="quarter" idx="12"/>
          </p:nvPr>
        </p:nvSpPr>
        <p:spPr>
          <a:xfrm>
            <a:off x="9752012" y="6400801"/>
            <a:ext cx="914402" cy="276226"/>
          </a:xfrm>
          <a:prstGeom prst="rect">
            <a:avLst/>
          </a:prstGeom>
        </p:spPr>
        <p:txBody>
          <a:bodyPr/>
          <a:lstStyle/>
          <a:p>
            <a:fld id="{F25A965E-3C11-4F28-82DC-E30D63FAC43C}" type="slidenum">
              <a:rPr/>
              <a:t>‹#›</a:t>
            </a:fld>
            <a:endParaRPr/>
          </a:p>
        </p:txBody>
      </p:sp>
    </p:spTree>
    <p:extLst>
      <p:ext uri="{BB962C8B-B14F-4D97-AF65-F5344CB8AC3E}">
        <p14:creationId xmlns:p14="http://schemas.microsoft.com/office/powerpoint/2010/main" val="217188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and Content with Picture">
    <p:spTree>
      <p:nvGrpSpPr>
        <p:cNvPr id="1" name=""/>
        <p:cNvGrpSpPr/>
        <p:nvPr/>
      </p:nvGrpSpPr>
      <p:grpSpPr>
        <a:xfrm>
          <a:off x="0" y="0"/>
          <a:ext cx="0" cy="0"/>
          <a:chOff x="0" y="0"/>
          <a:chExt cx="0" cy="0"/>
        </a:xfrm>
      </p:grpSpPr>
      <p:sp>
        <p:nvSpPr>
          <p:cNvPr id="7" name="Rounded Rectangle 6"/>
          <p:cNvSpPr/>
          <p:nvPr/>
        </p:nvSpPr>
        <p:spPr bwMode="gray">
          <a:xfrm>
            <a:off x="2159492" y="0"/>
            <a:ext cx="9345120" cy="6858000"/>
          </a:xfrm>
          <a:prstGeom prst="roundRect">
            <a:avLst>
              <a:gd name="adj" fmla="val 0"/>
            </a:avLst>
          </a:prstGeom>
          <a:solidFill>
            <a:schemeClr val="bg1"/>
          </a:solidFill>
          <a:ln w="1524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Straight Connector 7"/>
          <p:cNvCxnSpPr/>
          <p:nvPr/>
        </p:nvCxnSpPr>
        <p:spPr>
          <a:xfrm>
            <a:off x="23098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cxnSp>
        <p:nvCxnSpPr>
          <p:cNvPr id="9" name="Straight Connector 8"/>
          <p:cNvCxnSpPr/>
          <p:nvPr/>
        </p:nvCxnSpPr>
        <p:spPr>
          <a:xfrm>
            <a:off x="113522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sp>
        <p:nvSpPr>
          <p:cNvPr id="2" name="Title 1"/>
          <p:cNvSpPr>
            <a:spLocks noGrp="1"/>
          </p:cNvSpPr>
          <p:nvPr>
            <p:ph type="title"/>
          </p:nvPr>
        </p:nvSpPr>
        <p:spPr>
          <a:xfrm>
            <a:off x="2995612" y="319088"/>
            <a:ext cx="7670802" cy="1143000"/>
          </a:xfrm>
        </p:spPr>
        <p:txBody>
          <a:bodyPr/>
          <a:lstStyle>
            <a:lvl1pPr>
              <a:defRPr sz="4000"/>
            </a:lvl1pPr>
          </a:lstStyle>
          <a:p>
            <a:r>
              <a:rPr dirty="0"/>
              <a:t>Click to edit Master title style</a:t>
            </a:r>
          </a:p>
        </p:txBody>
      </p:sp>
      <p:sp>
        <p:nvSpPr>
          <p:cNvPr id="3" name="Content Placeholder 2"/>
          <p:cNvSpPr>
            <a:spLocks noGrp="1"/>
          </p:cNvSpPr>
          <p:nvPr>
            <p:ph idx="1"/>
          </p:nvPr>
        </p:nvSpPr>
        <p:spPr>
          <a:xfrm>
            <a:off x="2995612" y="1643063"/>
            <a:ext cx="7670802" cy="4529137"/>
          </a:xfrm>
        </p:spPr>
        <p:txBody>
          <a:bodyPr/>
          <a:lstStyle>
            <a:lvl5pPr>
              <a:defRPr/>
            </a:lvl5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a:xfrm>
            <a:off x="8456612" y="6400801"/>
            <a:ext cx="1167659" cy="276226"/>
          </a:xfrm>
          <a:prstGeom prst="rect">
            <a:avLst/>
          </a:prstGeom>
        </p:spPr>
        <p:txBody>
          <a:bodyPr/>
          <a:lstStyle/>
          <a:p>
            <a:fld id="{A753D76A-AFCE-4D96-B917-CBEF96F7D1EB}" type="datetimeFigureOut">
              <a:rPr lang="en-US"/>
              <a:t>5/8/2016</a:t>
            </a:fld>
            <a:endParaRPr/>
          </a:p>
        </p:txBody>
      </p:sp>
      <p:sp>
        <p:nvSpPr>
          <p:cNvPr id="5" name="Footer Placeholder 4"/>
          <p:cNvSpPr>
            <a:spLocks noGrp="1"/>
          </p:cNvSpPr>
          <p:nvPr>
            <p:ph type="ftr" sz="quarter" idx="11"/>
          </p:nvPr>
        </p:nvSpPr>
        <p:spPr>
          <a:xfrm>
            <a:off x="1507885" y="6400801"/>
            <a:ext cx="6796327" cy="276226"/>
          </a:xfrm>
          <a:prstGeom prst="rect">
            <a:avLst/>
          </a:prstGeom>
        </p:spPr>
        <p:txBody>
          <a:bodyPr/>
          <a:lstStyle/>
          <a:p>
            <a:endParaRPr/>
          </a:p>
        </p:txBody>
      </p:sp>
      <p:sp>
        <p:nvSpPr>
          <p:cNvPr id="6" name="Slide Number Placeholder 5"/>
          <p:cNvSpPr>
            <a:spLocks noGrp="1"/>
          </p:cNvSpPr>
          <p:nvPr>
            <p:ph type="sldNum" sz="quarter" idx="12"/>
          </p:nvPr>
        </p:nvSpPr>
        <p:spPr>
          <a:xfrm>
            <a:off x="9752012" y="6400801"/>
            <a:ext cx="914402" cy="276226"/>
          </a:xfrm>
          <a:prstGeom prst="rect">
            <a:avLst/>
          </a:prstGeom>
        </p:spPr>
        <p:txBody>
          <a:bodyPr/>
          <a:lstStyle/>
          <a:p>
            <a:fld id="{F25A965E-3C11-4F28-82DC-E30D63FAC43C}" type="slidenum">
              <a:rPr/>
              <a:t>‹#›</a:t>
            </a:fld>
            <a:endParaRPr/>
          </a:p>
        </p:txBody>
      </p:sp>
      <p:sp>
        <p:nvSpPr>
          <p:cNvPr id="12" name="Rectangle 11"/>
          <p:cNvSpPr/>
          <p:nvPr/>
        </p:nvSpPr>
        <p:spPr bwMode="gray">
          <a:xfrm rot="21379692">
            <a:off x="322262" y="211183"/>
            <a:ext cx="1542449" cy="2051702"/>
          </a:xfrm>
          <a:prstGeom prst="rect">
            <a:avLst/>
          </a:prstGeom>
          <a:solidFill>
            <a:schemeClr val="bg1"/>
          </a:solidFill>
          <a:ln w="190500">
            <a:noFill/>
            <a:miter lim="800000"/>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Picture Placeholder 13"/>
          <p:cNvSpPr>
            <a:spLocks noGrp="1"/>
          </p:cNvSpPr>
          <p:nvPr>
            <p:ph type="pic" sz="quarter" idx="13"/>
          </p:nvPr>
        </p:nvSpPr>
        <p:spPr bwMode="gray">
          <a:xfrm rot="180000">
            <a:off x="357415" y="280969"/>
            <a:ext cx="1446157" cy="1965874"/>
          </a:xfrm>
          <a:solidFill>
            <a:schemeClr val="bg1">
              <a:lumMod val="95000"/>
            </a:schemeClr>
          </a:solidFill>
          <a:ln w="76200">
            <a:solidFill>
              <a:schemeClr val="bg1"/>
            </a:solidFill>
            <a:miter lim="800000"/>
          </a:ln>
          <a:effectLst>
            <a:outerShdw blurRad="63500" algn="ctr" rotWithShape="0">
              <a:prstClr val="black">
                <a:alpha val="20000"/>
              </a:prstClr>
            </a:outerShdw>
          </a:effectLst>
        </p:spPr>
        <p:txBody>
          <a:bodyPr tIns="182880">
            <a:normAutofit/>
          </a:bodyPr>
          <a:lstStyle>
            <a:lvl1pPr marL="45720" indent="0" algn="ctr">
              <a:buNone/>
              <a:defRPr sz="1600"/>
            </a:lvl1pPr>
          </a:lstStyle>
          <a:p>
            <a:endParaRPr/>
          </a:p>
        </p:txBody>
      </p:sp>
    </p:spTree>
    <p:extLst>
      <p:ext uri="{BB962C8B-B14F-4D97-AF65-F5344CB8AC3E}">
        <p14:creationId xmlns:p14="http://schemas.microsoft.com/office/powerpoint/2010/main" val="22659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643064"/>
            <a:ext cx="9144002" cy="2928936"/>
          </a:xfrm>
        </p:spPr>
        <p:txBody>
          <a:bodyPr anchor="b">
            <a:normAutofit/>
          </a:bodyPr>
          <a:lstStyle>
            <a:lvl1pPr algn="ctr">
              <a:lnSpc>
                <a:spcPct val="80000"/>
              </a:lnSpc>
              <a:defRPr sz="6600" b="0" cap="none" baseline="0">
                <a:solidFill>
                  <a:schemeClr val="bg1">
                    <a:lumMod val="85000"/>
                  </a:schemeClr>
                </a:solidFill>
              </a:defRPr>
            </a:lvl1pPr>
          </a:lstStyle>
          <a:p>
            <a:r>
              <a:rPr dirty="0"/>
              <a:t>Click to edit Master title style</a:t>
            </a:r>
          </a:p>
        </p:txBody>
      </p:sp>
      <p:sp>
        <p:nvSpPr>
          <p:cNvPr id="3" name="Text Placeholder 2"/>
          <p:cNvSpPr>
            <a:spLocks noGrp="1"/>
          </p:cNvSpPr>
          <p:nvPr>
            <p:ph type="body" idx="1"/>
          </p:nvPr>
        </p:nvSpPr>
        <p:spPr>
          <a:xfrm>
            <a:off x="1522413" y="4572000"/>
            <a:ext cx="9144000" cy="1066799"/>
          </a:xfrm>
        </p:spPr>
        <p:txBody>
          <a:bodyPr anchor="t">
            <a:normAutofit/>
          </a:bodyPr>
          <a:lstStyle>
            <a:lvl1pPr marL="0" indent="0" algn="ctr">
              <a:spcBef>
                <a:spcPts val="0"/>
              </a:spcBef>
              <a:buNone/>
              <a:defRPr sz="2800">
                <a:solidFill>
                  <a:schemeClr val="bg1"/>
                </a:solidFill>
                <a:latin typeface="Frutiger 55 Roman"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dirty="0"/>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293233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1522412" y="1643063"/>
            <a:ext cx="5257800" cy="369093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Content Placeholder 3"/>
          <p:cNvSpPr>
            <a:spLocks noGrp="1"/>
          </p:cNvSpPr>
          <p:nvPr>
            <p:ph sz="half" idx="2"/>
          </p:nvPr>
        </p:nvSpPr>
        <p:spPr>
          <a:xfrm>
            <a:off x="7008812" y="1643063"/>
            <a:ext cx="3657602" cy="361473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Tree>
    <p:extLst>
      <p:ext uri="{BB962C8B-B14F-4D97-AF65-F5344CB8AC3E}">
        <p14:creationId xmlns:p14="http://schemas.microsoft.com/office/powerpoint/2010/main" val="4206267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1522414" y="1624372"/>
            <a:ext cx="5257798" cy="737828"/>
          </a:xfrm>
        </p:spPr>
        <p:txBody>
          <a:bodyPr anchor="ctr"/>
          <a:lstStyle>
            <a:lvl1pPr marL="0" indent="0">
              <a:spcBef>
                <a:spcPts val="0"/>
              </a:spcBef>
              <a:buNone/>
              <a:defRPr sz="2000" b="0">
                <a:solidFill>
                  <a:schemeClr val="tx1">
                    <a:lumMod val="75000"/>
                    <a:lumOff val="25000"/>
                  </a:schemeClr>
                </a:solidFill>
                <a:latin typeface="Frutiger 55 Roman"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edit Master text styles</a:t>
            </a:r>
          </a:p>
        </p:txBody>
      </p:sp>
      <p:sp>
        <p:nvSpPr>
          <p:cNvPr id="4" name="Content Placeholder 3"/>
          <p:cNvSpPr>
            <a:spLocks noGrp="1"/>
          </p:cNvSpPr>
          <p:nvPr>
            <p:ph sz="half" idx="2"/>
          </p:nvPr>
        </p:nvSpPr>
        <p:spPr>
          <a:xfrm>
            <a:off x="1522414" y="2438401"/>
            <a:ext cx="5257798" cy="2895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7008812" y="1624372"/>
            <a:ext cx="3657602" cy="737828"/>
          </a:xfrm>
        </p:spPr>
        <p:txBody>
          <a:bodyPr anchor="ctr"/>
          <a:lstStyle>
            <a:lvl1pPr marL="0" indent="0">
              <a:spcBef>
                <a:spcPts val="0"/>
              </a:spcBef>
              <a:buNone/>
              <a:defRPr sz="24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edit Master text styles</a:t>
            </a:r>
          </a:p>
        </p:txBody>
      </p:sp>
      <p:sp>
        <p:nvSpPr>
          <p:cNvPr id="6" name="Content Placeholder 5"/>
          <p:cNvSpPr>
            <a:spLocks noGrp="1"/>
          </p:cNvSpPr>
          <p:nvPr>
            <p:ph sz="quarter" idx="4"/>
          </p:nvPr>
        </p:nvSpPr>
        <p:spPr>
          <a:xfrm>
            <a:off x="7008812" y="2438401"/>
            <a:ext cx="3657602" cy="28193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Tree>
    <p:extLst>
      <p:ext uri="{BB962C8B-B14F-4D97-AF65-F5344CB8AC3E}">
        <p14:creationId xmlns:p14="http://schemas.microsoft.com/office/powerpoint/2010/main" val="342443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Tree>
    <p:extLst>
      <p:ext uri="{BB962C8B-B14F-4D97-AF65-F5344CB8AC3E}">
        <p14:creationId xmlns:p14="http://schemas.microsoft.com/office/powerpoint/2010/main" val="84429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354325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3212" y="1462088"/>
            <a:ext cx="3124201" cy="1966912"/>
          </a:xfrm>
        </p:spPr>
        <p:txBody>
          <a:bodyPr anchor="b">
            <a:normAutofit/>
          </a:bodyPr>
          <a:lstStyle>
            <a:lvl1pPr algn="l">
              <a:defRPr sz="3200" b="0"/>
            </a:lvl1pPr>
          </a:lstStyle>
          <a:p>
            <a:r>
              <a:rPr dirty="0"/>
              <a:t>Click to edit Master title style</a:t>
            </a:r>
          </a:p>
        </p:txBody>
      </p:sp>
      <p:sp>
        <p:nvSpPr>
          <p:cNvPr id="3" name="Content Placeholder 2"/>
          <p:cNvSpPr>
            <a:spLocks noGrp="1"/>
          </p:cNvSpPr>
          <p:nvPr>
            <p:ph idx="1"/>
          </p:nvPr>
        </p:nvSpPr>
        <p:spPr>
          <a:xfrm>
            <a:off x="1141413" y="685800"/>
            <a:ext cx="6477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Text Placeholder 3"/>
          <p:cNvSpPr>
            <a:spLocks noGrp="1"/>
          </p:cNvSpPr>
          <p:nvPr>
            <p:ph type="body" sz="half" idx="2"/>
          </p:nvPr>
        </p:nvSpPr>
        <p:spPr>
          <a:xfrm>
            <a:off x="7923211" y="3429000"/>
            <a:ext cx="3124201" cy="1828800"/>
          </a:xfrm>
        </p:spPr>
        <p:txBody>
          <a:bodyPr>
            <a:normAutofit/>
          </a:bodyPr>
          <a:lstStyle>
            <a:lvl1pPr marL="0" indent="0">
              <a:spcBef>
                <a:spcPts val="1200"/>
              </a:spcBef>
              <a:buNone/>
              <a:defRPr sz="2000">
                <a:latin typeface="Frutiger 55 Roman"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dirty="0"/>
              <a:t>Click to edit Master text styles</a:t>
            </a:r>
          </a:p>
        </p:txBody>
      </p:sp>
    </p:spTree>
    <p:extLst>
      <p:ext uri="{BB962C8B-B14F-4D97-AF65-F5344CB8AC3E}">
        <p14:creationId xmlns:p14="http://schemas.microsoft.com/office/powerpoint/2010/main" val="70639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ectangle 14"/>
          <p:cNvSpPr/>
          <p:nvPr/>
        </p:nvSpPr>
        <p:spPr bwMode="gray">
          <a:xfrm>
            <a:off x="1061675" y="661037"/>
            <a:ext cx="5107312" cy="4782884"/>
          </a:xfrm>
          <a:prstGeom prst="rect">
            <a:avLst/>
          </a:prstGeom>
          <a:solidFill>
            <a:schemeClr val="bg1"/>
          </a:solidFill>
          <a:ln w="190500">
            <a:noFill/>
            <a:miter lim="800000"/>
          </a:ln>
          <a:effectLst>
            <a:outerShdw blurRad="88900" algn="c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bwMode="gray">
          <a:xfrm>
            <a:off x="7313612" y="0"/>
            <a:ext cx="4191002" cy="6858000"/>
          </a:xfrm>
          <a:prstGeom prst="rect">
            <a:avLst/>
          </a:prstGeom>
          <a:solidFill>
            <a:schemeClr val="bg1"/>
          </a:solidFill>
          <a:ln w="1524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74660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cxnSp>
        <p:nvCxnSpPr>
          <p:cNvPr id="9" name="Straight Connector 8"/>
          <p:cNvCxnSpPr/>
          <p:nvPr/>
        </p:nvCxnSpPr>
        <p:spPr>
          <a:xfrm>
            <a:off x="113522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sp>
        <p:nvSpPr>
          <p:cNvPr id="2" name="Title 1"/>
          <p:cNvSpPr>
            <a:spLocks noGrp="1"/>
          </p:cNvSpPr>
          <p:nvPr>
            <p:ph type="title"/>
          </p:nvPr>
        </p:nvSpPr>
        <p:spPr>
          <a:xfrm>
            <a:off x="7923212" y="381000"/>
            <a:ext cx="3124201" cy="2776537"/>
          </a:xfrm>
        </p:spPr>
        <p:txBody>
          <a:bodyPr anchor="b">
            <a:normAutofit/>
          </a:bodyPr>
          <a:lstStyle>
            <a:lvl1pPr algn="l">
              <a:defRPr sz="3600" b="0"/>
            </a:lvl1pPr>
          </a:lstStyle>
          <a:p>
            <a:r>
              <a:rPr dirty="0"/>
              <a:t>Click to edit Master title style</a:t>
            </a:r>
          </a:p>
        </p:txBody>
      </p:sp>
      <p:sp>
        <p:nvSpPr>
          <p:cNvPr id="3" name="Picture Placeholder 2"/>
          <p:cNvSpPr>
            <a:spLocks noGrp="1"/>
          </p:cNvSpPr>
          <p:nvPr>
            <p:ph type="pic" idx="1"/>
          </p:nvPr>
        </p:nvSpPr>
        <p:spPr bwMode="gray">
          <a:xfrm rot="21480000">
            <a:off x="1128303" y="738073"/>
            <a:ext cx="4949204" cy="4654608"/>
          </a:xfrm>
          <a:solidFill>
            <a:srgbClr val="FFFFFF">
              <a:shade val="85000"/>
            </a:srgbClr>
          </a:solidFill>
          <a:ln w="152400" cap="flat" cmpd="sng">
            <a:solidFill>
              <a:srgbClr val="FFFFFF"/>
            </a:solidFill>
            <a:miter lim="800000"/>
          </a:ln>
          <a:effectLst>
            <a:outerShdw blurRad="88900" sx="101000" sy="101000" algn="tl" rotWithShape="0">
              <a:schemeClr val="accent1">
                <a:lumMod val="50000"/>
                <a:alpha val="15000"/>
              </a:schemeClr>
            </a:outerShdw>
          </a:effectLst>
          <a:scene3d>
            <a:camera prst="orthographicFront"/>
            <a:lightRig rig="twoPt" dir="t">
              <a:rot lat="0" lon="0" rev="7200000"/>
            </a:lightRig>
          </a:scene3d>
          <a:sp3d prstMaterial="matte">
            <a:bevelT w="25400" h="19050"/>
            <a:contourClr>
              <a:srgbClr val="FFFFFF"/>
            </a:contourClr>
          </a:sp3d>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7923212" y="3204713"/>
            <a:ext cx="3124201" cy="3348487"/>
          </a:xfrm>
        </p:spPr>
        <p:txBody>
          <a:bodyPr>
            <a:normAutofit/>
          </a:bodyPr>
          <a:lstStyle>
            <a:lvl1pPr marL="0" indent="0">
              <a:spcBef>
                <a:spcPts val="1200"/>
              </a:spcBef>
              <a:buNone/>
              <a:defRPr sz="2000">
                <a:latin typeface="Frutiger 55 Roman"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dirty="0"/>
              <a:t>Click to edit Master text styles</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295547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2">
                <a:lumMod val="10000"/>
              </a:schemeClr>
            </a:gs>
            <a:gs pos="50000">
              <a:schemeClr val="tx2">
                <a:lumMod val="85000"/>
                <a:lumOff val="15000"/>
              </a:schemeClr>
            </a:gs>
            <a:gs pos="100000">
              <a:schemeClr val="tx2">
                <a:lumMod val="50000"/>
                <a:lumOff val="50000"/>
              </a:schemeClr>
            </a:gs>
          </a:gsLst>
          <a:lin ang="5400000" scaled="0"/>
        </a:gradFill>
        <a:effectLst/>
      </p:bgPr>
    </p:bg>
    <p:spTree>
      <p:nvGrpSpPr>
        <p:cNvPr id="1" name=""/>
        <p:cNvGrpSpPr/>
        <p:nvPr/>
      </p:nvGrpSpPr>
      <p:grpSpPr>
        <a:xfrm>
          <a:off x="0" y="0"/>
          <a:ext cx="0" cy="0"/>
          <a:chOff x="0" y="0"/>
          <a:chExt cx="0" cy="0"/>
        </a:xfrm>
      </p:grpSpPr>
      <p:sp>
        <p:nvSpPr>
          <p:cNvPr id="7" name="Rectangle 6"/>
          <p:cNvSpPr/>
          <p:nvPr/>
        </p:nvSpPr>
        <p:spPr bwMode="gray">
          <a:xfrm>
            <a:off x="684211" y="0"/>
            <a:ext cx="10820402" cy="6858000"/>
          </a:xfrm>
          <a:prstGeom prst="rect">
            <a:avLst/>
          </a:prstGeom>
          <a:solidFill>
            <a:schemeClr val="bg1">
              <a:lumMod val="95000"/>
            </a:schemeClr>
          </a:solidFill>
          <a:ln w="1524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Straight Connector 7"/>
          <p:cNvCxnSpPr/>
          <p:nvPr/>
        </p:nvCxnSpPr>
        <p:spPr>
          <a:xfrm>
            <a:off x="8366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cxnSp>
        <p:nvCxnSpPr>
          <p:cNvPr id="9" name="Straight Connector 8"/>
          <p:cNvCxnSpPr/>
          <p:nvPr/>
        </p:nvCxnSpPr>
        <p:spPr>
          <a:xfrm>
            <a:off x="113522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sp>
        <p:nvSpPr>
          <p:cNvPr id="2" name="Title Placeholder 1"/>
          <p:cNvSpPr>
            <a:spLocks noGrp="1"/>
          </p:cNvSpPr>
          <p:nvPr>
            <p:ph type="title"/>
          </p:nvPr>
        </p:nvSpPr>
        <p:spPr>
          <a:xfrm>
            <a:off x="1522414" y="319088"/>
            <a:ext cx="9144000" cy="1143000"/>
          </a:xfrm>
          <a:prstGeom prst="rect">
            <a:avLst/>
          </a:prstGeom>
        </p:spPr>
        <p:txBody>
          <a:bodyPr vert="horz" lIns="91440" tIns="45720" rIns="91440" bIns="45720" rtlCol="0" anchor="b">
            <a:normAutofit/>
          </a:bodyPr>
          <a:lstStyle/>
          <a:p>
            <a:r>
              <a:rPr dirty="0"/>
              <a:t>Click to edit Master title style</a:t>
            </a:r>
          </a:p>
        </p:txBody>
      </p:sp>
      <p:sp>
        <p:nvSpPr>
          <p:cNvPr id="3" name="Text Placeholder 2"/>
          <p:cNvSpPr>
            <a:spLocks noGrp="1"/>
          </p:cNvSpPr>
          <p:nvPr>
            <p:ph type="body" idx="1"/>
          </p:nvPr>
        </p:nvSpPr>
        <p:spPr>
          <a:xfrm>
            <a:off x="1522414" y="1643063"/>
            <a:ext cx="9144000" cy="4529137"/>
          </a:xfrm>
          <a:prstGeom prst="rect">
            <a:avLst/>
          </a:prstGeom>
        </p:spPr>
        <p:txBody>
          <a:bodyPr vert="horz" lIns="91440" tIns="45720" rIns="91440" bIns="45720" rtlCol="0">
            <a:normAutofit/>
          </a:body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264783986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0" r:id="rId4"/>
    <p:sldLayoutId id="2147483660" r:id="rId5"/>
    <p:sldLayoutId id="2147483651" r:id="rId6"/>
    <p:sldLayoutId id="2147483652" r:id="rId7"/>
    <p:sldLayoutId id="2147483653" r:id="rId8"/>
    <p:sldLayoutId id="2147483654" r:id="rId9"/>
    <p:sldLayoutId id="2147483655" r:id="rId10"/>
    <p:sldLayoutId id="2147483656" r:id="rId11"/>
    <p:sldLayoutId id="214748365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5000"/>
        </a:lnSpc>
        <a:spcBef>
          <a:spcPct val="0"/>
        </a:spcBef>
        <a:buNone/>
        <a:defRPr sz="4800" kern="1200">
          <a:solidFill>
            <a:schemeClr val="tx1"/>
          </a:solidFill>
          <a:latin typeface="Aller Display" panose="02000503000000020003" pitchFamily="2" charset="0"/>
          <a:ea typeface="+mj-ea"/>
          <a:cs typeface="+mj-cs"/>
        </a:defRPr>
      </a:lvl1pPr>
    </p:titleStyle>
    <p:bodyStyle>
      <a:lvl1pPr marL="274320" indent="-228600" algn="l" defTabSz="914400" rtl="0" eaLnBrk="1" latinLnBrk="0" hangingPunct="1">
        <a:lnSpc>
          <a:spcPct val="90000"/>
        </a:lnSpc>
        <a:spcBef>
          <a:spcPts val="1800"/>
        </a:spcBef>
        <a:buClr>
          <a:schemeClr val="tx1"/>
        </a:buClr>
        <a:buFont typeface="Arial" pitchFamily="34" charset="0"/>
        <a:buChar char="•"/>
        <a:defRPr sz="2000" kern="1200">
          <a:solidFill>
            <a:schemeClr val="tx1"/>
          </a:solidFill>
          <a:latin typeface="Frutiger 45 Light" pitchFamily="34" charset="0"/>
          <a:ea typeface="+mn-ea"/>
          <a:cs typeface="+mn-cs"/>
        </a:defRPr>
      </a:lvl1pPr>
      <a:lvl2pPr marL="594360" indent="-228600" algn="l" defTabSz="914400" rtl="0" eaLnBrk="1" latinLnBrk="0" hangingPunct="1">
        <a:lnSpc>
          <a:spcPct val="90000"/>
        </a:lnSpc>
        <a:spcBef>
          <a:spcPts val="1000"/>
        </a:spcBef>
        <a:buClr>
          <a:schemeClr val="tx1"/>
        </a:buClr>
        <a:buFont typeface="Arial" pitchFamily="34" charset="0"/>
        <a:buChar char="•"/>
        <a:defRPr sz="1800" kern="1200">
          <a:solidFill>
            <a:schemeClr val="tx1"/>
          </a:solidFill>
          <a:latin typeface="Frutiger 45 Light" pitchFamily="34" charset="0"/>
          <a:ea typeface="+mn-ea"/>
          <a:cs typeface="+mn-cs"/>
        </a:defRPr>
      </a:lvl2pPr>
      <a:lvl3pPr marL="914400" indent="-228600"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Frutiger 45 Light" pitchFamily="34" charset="0"/>
          <a:ea typeface="+mn-ea"/>
          <a:cs typeface="+mn-cs"/>
        </a:defRPr>
      </a:lvl3pPr>
      <a:lvl4pPr marL="1234440" indent="-228600" algn="l" defTabSz="914400" rtl="0" eaLnBrk="1" latinLnBrk="0" hangingPunct="1">
        <a:lnSpc>
          <a:spcPct val="90000"/>
        </a:lnSpc>
        <a:spcBef>
          <a:spcPts val="800"/>
        </a:spcBef>
        <a:buClr>
          <a:schemeClr val="tx1"/>
        </a:buClr>
        <a:buFont typeface="Arial" pitchFamily="34" charset="0"/>
        <a:buChar char="•"/>
        <a:defRPr sz="1400" kern="1200">
          <a:solidFill>
            <a:schemeClr val="tx1"/>
          </a:solidFill>
          <a:latin typeface="Frutiger 45 Light" pitchFamily="34" charset="0"/>
          <a:ea typeface="+mn-ea"/>
          <a:cs typeface="+mn-cs"/>
        </a:defRPr>
      </a:lvl4pPr>
      <a:lvl5pPr marL="1554480" indent="-228600" algn="l" defTabSz="914400" rtl="0" eaLnBrk="1" latinLnBrk="0" hangingPunct="1">
        <a:lnSpc>
          <a:spcPct val="90000"/>
        </a:lnSpc>
        <a:spcBef>
          <a:spcPts val="800"/>
        </a:spcBef>
        <a:buClr>
          <a:schemeClr val="tx1"/>
        </a:buClr>
        <a:buFont typeface="Arial" pitchFamily="34" charset="0"/>
        <a:buChar char="•"/>
        <a:defRPr sz="1400" kern="1200">
          <a:solidFill>
            <a:schemeClr val="tx1"/>
          </a:solidFill>
          <a:latin typeface="Frutiger 45 Light" pitchFamily="34" charset="0"/>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1692847" y="917753"/>
            <a:ext cx="2475794" cy="3314700"/>
          </a:xfrm>
        </p:spPr>
      </p:pic>
      <p:pic>
        <p:nvPicPr>
          <p:cNvPr id="8" name="Picture Placeholder 7"/>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4722812" y="914400"/>
            <a:ext cx="2667000" cy="3410682"/>
          </a:xfrm>
          <a:scene3d>
            <a:camera prst="orthographicFront">
              <a:rot lat="0" lon="0" rev="0"/>
            </a:camera>
            <a:lightRig rig="threePt" dir="t"/>
          </a:scene3d>
        </p:spPr>
      </p:pic>
      <p:pic>
        <p:nvPicPr>
          <p:cNvPr id="9" name="Picture Placeholder 8"/>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tretch>
            <a:fillRect/>
          </a:stretch>
        </p:blipFill>
        <p:spPr>
          <a:xfrm rot="5400000">
            <a:off x="7543180" y="1296370"/>
            <a:ext cx="3395236" cy="2546427"/>
          </a:xfrm>
        </p:spPr>
      </p:pic>
      <p:sp>
        <p:nvSpPr>
          <p:cNvPr id="6" name="Title 5"/>
          <p:cNvSpPr>
            <a:spLocks noGrp="1"/>
          </p:cNvSpPr>
          <p:nvPr>
            <p:ph type="ctrTitle"/>
          </p:nvPr>
        </p:nvSpPr>
        <p:spPr>
          <a:xfrm>
            <a:off x="1522412" y="4648200"/>
            <a:ext cx="9144002" cy="947736"/>
          </a:xfrm>
        </p:spPr>
        <p:txBody>
          <a:bodyPr>
            <a:normAutofit/>
          </a:bodyPr>
          <a:lstStyle/>
          <a:p>
            <a:r>
              <a:rPr lang="en-US" dirty="0" err="1" smtClean="0"/>
              <a:t>Soupe</a:t>
            </a:r>
            <a:r>
              <a:rPr lang="en-US" dirty="0" smtClean="0"/>
              <a:t> à </a:t>
            </a:r>
            <a:r>
              <a:rPr lang="en-US" dirty="0" err="1" smtClean="0"/>
              <a:t>L’Oignon</a:t>
            </a:r>
            <a:endParaRPr lang="en-US" dirty="0"/>
          </a:p>
        </p:txBody>
      </p:sp>
    </p:spTree>
    <p:extLst>
      <p:ext uri="{BB962C8B-B14F-4D97-AF65-F5344CB8AC3E}">
        <p14:creationId xmlns:p14="http://schemas.microsoft.com/office/powerpoint/2010/main" val="307381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6212" y="457200"/>
            <a:ext cx="9144000" cy="3124200"/>
          </a:xfrm>
        </p:spPr>
        <p:txBody>
          <a:bodyPr>
            <a:normAutofit/>
          </a:bodyPr>
          <a:lstStyle/>
          <a:p>
            <a:r>
              <a:rPr lang="en-US" dirty="0" smtClean="0"/>
              <a:t>Taxonomy not Taxidermy</a:t>
            </a:r>
            <a:br>
              <a:rPr lang="en-US" dirty="0" smtClean="0"/>
            </a:br>
            <a:r>
              <a:rPr lang="en-US" dirty="0" smtClean="0"/>
              <a:t/>
            </a:r>
            <a:br>
              <a:rPr lang="en-US" dirty="0" smtClean="0"/>
            </a:br>
            <a:r>
              <a:rPr lang="en-US" dirty="0" smtClean="0"/>
              <a:t>- Thanks Carl.</a:t>
            </a:r>
            <a:br>
              <a:rPr lang="en-US" dirty="0" smtClean="0"/>
            </a:br>
            <a:r>
              <a:rPr lang="en-US" dirty="0" smtClean="0"/>
              <a:t>- What do you see?</a:t>
            </a:r>
            <a:br>
              <a:rPr lang="en-US" dirty="0" smtClean="0"/>
            </a:br>
            <a:r>
              <a:rPr lang="en-US" dirty="0"/>
              <a:t>-</a:t>
            </a:r>
            <a:r>
              <a:rPr lang="en-US" dirty="0" smtClean="0"/>
              <a:t> Looking Forward.</a:t>
            </a:r>
            <a:endParaRPr lang="en-US" dirty="0"/>
          </a:p>
        </p:txBody>
      </p:sp>
    </p:spTree>
    <p:extLst>
      <p:ext uri="{BB962C8B-B14F-4D97-AF65-F5344CB8AC3E}">
        <p14:creationId xmlns:p14="http://schemas.microsoft.com/office/powerpoint/2010/main" val="257476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2" y="96328"/>
            <a:ext cx="8382000" cy="5542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285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2" y="96328"/>
            <a:ext cx="8382000" cy="5542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a:off x="7117583" y="3405352"/>
            <a:ext cx="7620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495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2" y="-76200"/>
            <a:ext cx="8382000" cy="5800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a:xfrm>
            <a:off x="7847012" y="3048000"/>
            <a:ext cx="7620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781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rot="5240805">
            <a:off x="1187132" y="1386839"/>
            <a:ext cx="3291841" cy="2468880"/>
          </a:xfrm>
        </p:spPr>
      </p:pic>
      <p:pic>
        <p:nvPicPr>
          <p:cNvPr id="8" name="Picture Placeholder 7"/>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4782570" y="914400"/>
            <a:ext cx="2547484" cy="3410682"/>
          </a:xfrm>
          <a:scene3d>
            <a:camera prst="orthographicFront">
              <a:rot lat="0" lon="0" rev="0"/>
            </a:camera>
            <a:lightRig rig="threePt" dir="t"/>
          </a:scene3d>
        </p:spPr>
      </p:pic>
      <p:pic>
        <p:nvPicPr>
          <p:cNvPr id="9" name="Picture Placeholder 8"/>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tretch>
            <a:fillRect/>
          </a:stretch>
        </p:blipFill>
        <p:spPr>
          <a:xfrm>
            <a:off x="7923212" y="914400"/>
            <a:ext cx="2651760" cy="3535680"/>
          </a:xfrm>
        </p:spPr>
      </p:pic>
      <p:sp>
        <p:nvSpPr>
          <p:cNvPr id="6" name="Title 5"/>
          <p:cNvSpPr>
            <a:spLocks noGrp="1"/>
          </p:cNvSpPr>
          <p:nvPr>
            <p:ph type="ctrTitle"/>
          </p:nvPr>
        </p:nvSpPr>
        <p:spPr>
          <a:xfrm>
            <a:off x="1522412" y="4648200"/>
            <a:ext cx="9144002" cy="947736"/>
          </a:xfrm>
        </p:spPr>
        <p:txBody>
          <a:bodyPr>
            <a:normAutofit/>
          </a:bodyPr>
          <a:lstStyle/>
          <a:p>
            <a:r>
              <a:rPr lang="en-US" dirty="0" smtClean="0"/>
              <a:t>Alliums</a:t>
            </a:r>
            <a:endParaRPr lang="en-US" dirty="0"/>
          </a:p>
        </p:txBody>
      </p:sp>
    </p:spTree>
    <p:extLst>
      <p:ext uri="{BB962C8B-B14F-4D97-AF65-F5344CB8AC3E}">
        <p14:creationId xmlns:p14="http://schemas.microsoft.com/office/powerpoint/2010/main" val="122553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381001"/>
            <a:ext cx="3124201" cy="1981200"/>
          </a:xfrm>
        </p:spPr>
        <p:txBody>
          <a:bodyPr/>
          <a:lstStyle/>
          <a:p>
            <a:r>
              <a:rPr lang="en-US" dirty="0" smtClean="0"/>
              <a:t>A bulb at the bottom.</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426439" y="1188720"/>
            <a:ext cx="4148070" cy="3840480"/>
          </a:xfrm>
        </p:spPr>
      </p:pic>
      <p:sp>
        <p:nvSpPr>
          <p:cNvPr id="4" name="Text Placeholder 3"/>
          <p:cNvSpPr>
            <a:spLocks noGrp="1"/>
          </p:cNvSpPr>
          <p:nvPr>
            <p:ph type="body" sz="half" idx="2"/>
          </p:nvPr>
        </p:nvSpPr>
        <p:spPr>
          <a:xfrm>
            <a:off x="7923212" y="2514601"/>
            <a:ext cx="3124201" cy="4038600"/>
          </a:xfrm>
        </p:spPr>
        <p:txBody>
          <a:bodyPr>
            <a:normAutofit/>
          </a:bodyPr>
          <a:lstStyle/>
          <a:p>
            <a:pPr fontAlgn="base"/>
            <a:r>
              <a:rPr lang="en-US" dirty="0" smtClean="0"/>
              <a:t>.</a:t>
            </a:r>
            <a:endParaRPr lang="en-US" dirty="0"/>
          </a:p>
        </p:txBody>
      </p:sp>
    </p:spTree>
    <p:extLst>
      <p:ext uri="{BB962C8B-B14F-4D97-AF65-F5344CB8AC3E}">
        <p14:creationId xmlns:p14="http://schemas.microsoft.com/office/powerpoint/2010/main" val="349738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381001"/>
            <a:ext cx="3124201" cy="1981200"/>
          </a:xfrm>
        </p:spPr>
        <p:txBody>
          <a:bodyPr/>
          <a:lstStyle/>
          <a:p>
            <a:r>
              <a:rPr lang="en-US" dirty="0" smtClean="0"/>
              <a:t>A big round ball of Flowers at the Top.</a:t>
            </a:r>
            <a:endParaRPr lang="en-US"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rot="21480000">
            <a:off x="1747192" y="751372"/>
            <a:ext cx="3506449" cy="4675265"/>
          </a:xfrm>
        </p:spPr>
      </p:pic>
      <p:sp>
        <p:nvSpPr>
          <p:cNvPr id="4" name="Text Placeholder 3"/>
          <p:cNvSpPr>
            <a:spLocks noGrp="1"/>
          </p:cNvSpPr>
          <p:nvPr>
            <p:ph type="body" sz="half" idx="2"/>
          </p:nvPr>
        </p:nvSpPr>
        <p:spPr>
          <a:xfrm>
            <a:off x="7923212" y="2514601"/>
            <a:ext cx="3124201" cy="4038600"/>
          </a:xfrm>
        </p:spPr>
        <p:txBody>
          <a:bodyPr>
            <a:normAutofit/>
          </a:bodyPr>
          <a:lstStyle/>
          <a:p>
            <a:pPr fontAlgn="base"/>
            <a:r>
              <a:rPr lang="en-US" dirty="0" smtClean="0"/>
              <a:t>.</a:t>
            </a:r>
            <a:endParaRPr lang="en-US" dirty="0"/>
          </a:p>
        </p:txBody>
      </p:sp>
    </p:spTree>
    <p:extLst>
      <p:ext uri="{BB962C8B-B14F-4D97-AF65-F5344CB8AC3E}">
        <p14:creationId xmlns:p14="http://schemas.microsoft.com/office/powerpoint/2010/main" val="110343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381001"/>
            <a:ext cx="3124201" cy="1981200"/>
          </a:xfrm>
        </p:spPr>
        <p:txBody>
          <a:bodyPr/>
          <a:lstStyle/>
          <a:p>
            <a:r>
              <a:rPr lang="en-US" dirty="0" smtClean="0"/>
              <a:t>A big round ball of Flowers at the Top.</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97680" y="1147394"/>
            <a:ext cx="4913323" cy="3501767"/>
          </a:xfrm>
        </p:spPr>
      </p:pic>
      <p:sp>
        <p:nvSpPr>
          <p:cNvPr id="4" name="Text Placeholder 3"/>
          <p:cNvSpPr>
            <a:spLocks noGrp="1"/>
          </p:cNvSpPr>
          <p:nvPr>
            <p:ph type="body" sz="half" idx="2"/>
          </p:nvPr>
        </p:nvSpPr>
        <p:spPr>
          <a:xfrm>
            <a:off x="7923212" y="2514601"/>
            <a:ext cx="3124201" cy="4038600"/>
          </a:xfrm>
        </p:spPr>
        <p:txBody>
          <a:bodyPr>
            <a:normAutofit/>
          </a:bodyPr>
          <a:lstStyle/>
          <a:p>
            <a:pPr fontAlgn="base"/>
            <a:r>
              <a:rPr lang="en-US" dirty="0" smtClean="0"/>
              <a:t>.</a:t>
            </a:r>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3212" y="2540577"/>
            <a:ext cx="3335806" cy="2107623"/>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01618" y="4781550"/>
            <a:ext cx="2057400" cy="154305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1412" y="3080153"/>
            <a:ext cx="3505200" cy="2331095"/>
          </a:xfrm>
          <a:prstGeom prst="rect">
            <a:avLst/>
          </a:prstGeom>
        </p:spPr>
      </p:pic>
      <p:cxnSp>
        <p:nvCxnSpPr>
          <p:cNvPr id="9" name="Straight Connector 8"/>
          <p:cNvCxnSpPr/>
          <p:nvPr/>
        </p:nvCxnSpPr>
        <p:spPr>
          <a:xfrm flipH="1" flipV="1">
            <a:off x="3579812" y="2540577"/>
            <a:ext cx="3352800" cy="8122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3579812" y="2743200"/>
            <a:ext cx="1981200" cy="1752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3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381001"/>
            <a:ext cx="3124201" cy="1981200"/>
          </a:xfrm>
        </p:spPr>
        <p:txBody>
          <a:bodyPr/>
          <a:lstStyle/>
          <a:p>
            <a:r>
              <a:rPr lang="en-US" dirty="0" smtClean="0"/>
              <a:t>Long skinny Stem and Leaves.</a:t>
            </a:r>
            <a:endParaRPr lang="en-US"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rot="21480000">
            <a:off x="841752" y="1089280"/>
            <a:ext cx="5721439" cy="3803084"/>
          </a:xfrm>
        </p:spPr>
      </p:pic>
      <p:sp>
        <p:nvSpPr>
          <p:cNvPr id="4" name="Text Placeholder 3"/>
          <p:cNvSpPr>
            <a:spLocks noGrp="1"/>
          </p:cNvSpPr>
          <p:nvPr>
            <p:ph type="body" sz="half" idx="2"/>
          </p:nvPr>
        </p:nvSpPr>
        <p:spPr>
          <a:xfrm>
            <a:off x="7923212" y="2514601"/>
            <a:ext cx="3124201" cy="4038600"/>
          </a:xfrm>
        </p:spPr>
        <p:txBody>
          <a:bodyPr>
            <a:normAutofit/>
          </a:bodyPr>
          <a:lstStyle/>
          <a:p>
            <a:pPr fontAlgn="base"/>
            <a:r>
              <a:rPr lang="en-US" dirty="0" smtClean="0"/>
              <a:t>.</a:t>
            </a:r>
            <a:endParaRPr lang="en-US" dirty="0"/>
          </a:p>
        </p:txBody>
      </p:sp>
    </p:spTree>
    <p:extLst>
      <p:ext uri="{BB962C8B-B14F-4D97-AF65-F5344CB8AC3E}">
        <p14:creationId xmlns:p14="http://schemas.microsoft.com/office/powerpoint/2010/main" val="179898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8612" y="319088"/>
            <a:ext cx="5257802" cy="1143000"/>
          </a:xfrm>
        </p:spPr>
        <p:txBody>
          <a:bodyPr>
            <a:normAutofit fontScale="90000"/>
          </a:bodyPr>
          <a:lstStyle/>
          <a:p>
            <a:r>
              <a:rPr lang="en-US" dirty="0" smtClean="0"/>
              <a:t>Botanical Drawing</a:t>
            </a:r>
            <a:endParaRPr lang="en-US" dirty="0"/>
          </a:p>
        </p:txBody>
      </p:sp>
      <p:pic>
        <p:nvPicPr>
          <p:cNvPr id="7"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293812" y="489121"/>
            <a:ext cx="3490108" cy="5759279"/>
          </a:xfrm>
        </p:spPr>
      </p:pic>
      <p:sp>
        <p:nvSpPr>
          <p:cNvPr id="5" name="Text Placeholder 4"/>
          <p:cNvSpPr>
            <a:spLocks noGrp="1"/>
          </p:cNvSpPr>
          <p:nvPr>
            <p:ph type="body" sz="quarter" idx="3"/>
          </p:nvPr>
        </p:nvSpPr>
        <p:spPr/>
        <p:txBody>
          <a:bodyPr/>
          <a:lstStyle/>
          <a:p>
            <a:r>
              <a:rPr lang="en-US" dirty="0" smtClean="0"/>
              <a:t>Allium Features:</a:t>
            </a:r>
            <a:endParaRPr lang="en-US" dirty="0"/>
          </a:p>
        </p:txBody>
      </p:sp>
      <p:sp>
        <p:nvSpPr>
          <p:cNvPr id="6" name="Content Placeholder 5"/>
          <p:cNvSpPr>
            <a:spLocks noGrp="1"/>
          </p:cNvSpPr>
          <p:nvPr>
            <p:ph sz="quarter" idx="4"/>
          </p:nvPr>
        </p:nvSpPr>
        <p:spPr/>
        <p:txBody>
          <a:bodyPr/>
          <a:lstStyle/>
          <a:p>
            <a:r>
              <a:rPr lang="en-US" dirty="0" smtClean="0"/>
              <a:t>A</a:t>
            </a:r>
          </a:p>
          <a:p>
            <a:r>
              <a:rPr lang="en-US" dirty="0" smtClean="0"/>
              <a:t>B</a:t>
            </a:r>
          </a:p>
          <a:p>
            <a:r>
              <a:rPr lang="en-US" dirty="0" smtClean="0"/>
              <a:t>C</a:t>
            </a:r>
          </a:p>
          <a:p>
            <a:r>
              <a:rPr lang="en-US" dirty="0" smtClean="0"/>
              <a:t>D – Onion?</a:t>
            </a:r>
            <a:endParaRPr lang="en-US" dirty="0"/>
          </a:p>
        </p:txBody>
      </p:sp>
      <p:cxnSp>
        <p:nvCxnSpPr>
          <p:cNvPr id="4" name="Straight Arrow Connector 3"/>
          <p:cNvCxnSpPr/>
          <p:nvPr/>
        </p:nvCxnSpPr>
        <p:spPr>
          <a:xfrm flipH="1" flipV="1">
            <a:off x="4494212" y="1371600"/>
            <a:ext cx="26670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265612" y="3124200"/>
            <a:ext cx="2895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884612" y="3581400"/>
            <a:ext cx="32766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273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8612" y="319088"/>
            <a:ext cx="5257802" cy="1143000"/>
          </a:xfrm>
        </p:spPr>
        <p:txBody>
          <a:bodyPr>
            <a:normAutofit fontScale="90000"/>
          </a:bodyPr>
          <a:lstStyle/>
          <a:p>
            <a:r>
              <a:rPr lang="en-US" dirty="0" smtClean="0"/>
              <a:t>Botanical Drawing</a:t>
            </a:r>
            <a:endParaRPr lang="en-US" dirty="0"/>
          </a:p>
        </p:txBody>
      </p:sp>
      <p:pic>
        <p:nvPicPr>
          <p:cNvPr id="7"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293812" y="489121"/>
            <a:ext cx="3490108" cy="5759279"/>
          </a:xfrm>
        </p:spPr>
      </p:pic>
      <p:sp>
        <p:nvSpPr>
          <p:cNvPr id="5" name="Text Placeholder 4"/>
          <p:cNvSpPr>
            <a:spLocks noGrp="1"/>
          </p:cNvSpPr>
          <p:nvPr>
            <p:ph type="body" sz="quarter" idx="3"/>
          </p:nvPr>
        </p:nvSpPr>
        <p:spPr/>
        <p:txBody>
          <a:bodyPr/>
          <a:lstStyle/>
          <a:p>
            <a:r>
              <a:rPr lang="en-US" dirty="0" smtClean="0"/>
              <a:t>Allium Features:</a:t>
            </a:r>
            <a:endParaRPr lang="en-US" dirty="0"/>
          </a:p>
        </p:txBody>
      </p:sp>
      <p:sp>
        <p:nvSpPr>
          <p:cNvPr id="6" name="Content Placeholder 5"/>
          <p:cNvSpPr>
            <a:spLocks noGrp="1"/>
          </p:cNvSpPr>
          <p:nvPr>
            <p:ph sz="quarter" idx="4"/>
          </p:nvPr>
        </p:nvSpPr>
        <p:spPr/>
        <p:txBody>
          <a:bodyPr/>
          <a:lstStyle/>
          <a:p>
            <a:r>
              <a:rPr lang="en-US" dirty="0" smtClean="0"/>
              <a:t>Flower Head ball</a:t>
            </a:r>
          </a:p>
          <a:p>
            <a:r>
              <a:rPr lang="en-US" dirty="0" smtClean="0"/>
              <a:t>Long, Skinny stems and leaves</a:t>
            </a:r>
          </a:p>
          <a:p>
            <a:r>
              <a:rPr lang="en-US" dirty="0" smtClean="0"/>
              <a:t>Bulb – modified leaves</a:t>
            </a:r>
          </a:p>
          <a:p>
            <a:r>
              <a:rPr lang="en-US" dirty="0" smtClean="0"/>
              <a:t>D – Onion from Latin “oneness” </a:t>
            </a:r>
            <a:endParaRPr lang="en-US" dirty="0"/>
          </a:p>
        </p:txBody>
      </p:sp>
      <p:cxnSp>
        <p:nvCxnSpPr>
          <p:cNvPr id="4" name="Straight Arrow Connector 3"/>
          <p:cNvCxnSpPr/>
          <p:nvPr/>
        </p:nvCxnSpPr>
        <p:spPr>
          <a:xfrm flipH="1" flipV="1">
            <a:off x="4494212" y="1371600"/>
            <a:ext cx="26670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265612" y="3124200"/>
            <a:ext cx="2895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884612" y="3581400"/>
            <a:ext cx="32766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3412" y="319088"/>
            <a:ext cx="4953002" cy="1143000"/>
          </a:xfrm>
        </p:spPr>
        <p:txBody>
          <a:bodyPr>
            <a:normAutofit/>
          </a:bodyPr>
          <a:lstStyle/>
          <a:p>
            <a:r>
              <a:rPr lang="en-US" dirty="0" smtClean="0"/>
              <a:t>Dichotomous Key</a:t>
            </a:r>
            <a:endParaRPr lang="en-US" dirty="0"/>
          </a:p>
        </p:txBody>
      </p:sp>
      <p:sp>
        <p:nvSpPr>
          <p:cNvPr id="3" name="Content Placeholder 2"/>
          <p:cNvSpPr>
            <a:spLocks noGrp="1"/>
          </p:cNvSpPr>
          <p:nvPr>
            <p:ph idx="1"/>
          </p:nvPr>
        </p:nvSpPr>
        <p:spPr>
          <a:xfrm>
            <a:off x="5865812" y="1643063"/>
            <a:ext cx="4800602" cy="4529137"/>
          </a:xfrm>
        </p:spPr>
        <p:txBody>
          <a:bodyPr/>
          <a:lstStyle/>
          <a:p>
            <a:r>
              <a:rPr lang="en-US" dirty="0" smtClean="0"/>
              <a:t>Go to </a:t>
            </a:r>
            <a:r>
              <a:rPr lang="en-US" dirty="0"/>
              <a:t>this website: https://gobotany.newenglandwild.org/dkey/allium/</a:t>
            </a:r>
            <a:endParaRPr lang="en-US" dirty="0" smtClean="0"/>
          </a:p>
          <a:p>
            <a:r>
              <a:rPr lang="en-US" dirty="0" smtClean="0"/>
              <a:t>Practice using the Key</a:t>
            </a:r>
          </a:p>
          <a:p>
            <a:r>
              <a:rPr lang="en-US" dirty="0" smtClean="0"/>
              <a:t>Make your own Key for the Culinary Alliums we talked about.</a:t>
            </a:r>
          </a:p>
          <a:p>
            <a:r>
              <a:rPr lang="en-US" dirty="0" smtClean="0"/>
              <a:t>Decide which is the best onion for soup!</a:t>
            </a:r>
          </a:p>
          <a:p>
            <a:r>
              <a:rPr lang="en-US" dirty="0" smtClean="0"/>
              <a:t>Share this with me in Google Docs.</a:t>
            </a:r>
            <a:endParaRPr lang="en-US" dirty="0"/>
          </a:p>
        </p:txBody>
      </p:sp>
      <p:pic>
        <p:nvPicPr>
          <p:cNvPr id="5"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rot="180000">
            <a:off x="357415" y="299801"/>
            <a:ext cx="1446157" cy="1928209"/>
          </a:xfr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5412" y="1266825"/>
            <a:ext cx="2895600" cy="4037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595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412" y="152400"/>
            <a:ext cx="9144002" cy="1447800"/>
          </a:xfrm>
        </p:spPr>
        <p:txBody>
          <a:bodyPr/>
          <a:lstStyle/>
          <a:p>
            <a:r>
              <a:rPr lang="en-US" dirty="0" smtClean="0"/>
              <a:t>For Next Time…</a:t>
            </a:r>
            <a:endParaRPr lang="en-US" dirty="0"/>
          </a:p>
        </p:txBody>
      </p:sp>
      <p:sp>
        <p:nvSpPr>
          <p:cNvPr id="3" name="Subtitle 2"/>
          <p:cNvSpPr>
            <a:spLocks noGrp="1"/>
          </p:cNvSpPr>
          <p:nvPr>
            <p:ph type="subTitle" idx="1"/>
          </p:nvPr>
        </p:nvSpPr>
        <p:spPr>
          <a:xfrm>
            <a:off x="1522412" y="4953000"/>
            <a:ext cx="9144000" cy="1066799"/>
          </a:xfrm>
        </p:spPr>
        <p:txBody>
          <a:bodyPr/>
          <a:lstStyle/>
          <a:p>
            <a:r>
              <a:rPr lang="en-US" dirty="0" smtClean="0"/>
              <a:t>Have an onion handy.</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3212" y="1905000"/>
            <a:ext cx="3784600" cy="2838450"/>
          </a:xfrm>
          <a:prstGeom prst="rect">
            <a:avLst/>
          </a:prstGeom>
        </p:spPr>
      </p:pic>
    </p:spTree>
    <p:extLst>
      <p:ext uri="{BB962C8B-B14F-4D97-AF65-F5344CB8AC3E}">
        <p14:creationId xmlns:p14="http://schemas.microsoft.com/office/powerpoint/2010/main" val="144900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Food Gourmet 16x9">
  <a:themeElements>
    <a:clrScheme name="FoodGourmet">
      <a:dk1>
        <a:srgbClr val="4D0511"/>
      </a:dk1>
      <a:lt1>
        <a:sysClr val="window" lastClr="FFFFFF"/>
      </a:lt1>
      <a:dk2>
        <a:srgbClr val="000000"/>
      </a:dk2>
      <a:lt2>
        <a:srgbClr val="DDDDDD"/>
      </a:lt2>
      <a:accent1>
        <a:srgbClr val="CA2A1E"/>
      </a:accent1>
      <a:accent2>
        <a:srgbClr val="EE6612"/>
      </a:accent2>
      <a:accent3>
        <a:srgbClr val="EBA61D"/>
      </a:accent3>
      <a:accent4>
        <a:srgbClr val="70A22E"/>
      </a:accent4>
      <a:accent5>
        <a:srgbClr val="359986"/>
      </a:accent5>
      <a:accent6>
        <a:srgbClr val="8159A4"/>
      </a:accent6>
      <a:hlink>
        <a:srgbClr val="3777BD"/>
      </a:hlink>
      <a:folHlink>
        <a:srgbClr val="B2B2B2"/>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FoodGourmet">
      <a:dk1>
        <a:srgbClr val="4D0511"/>
      </a:dk1>
      <a:lt1>
        <a:sysClr val="window" lastClr="FFFFFF"/>
      </a:lt1>
      <a:dk2>
        <a:srgbClr val="000000"/>
      </a:dk2>
      <a:lt2>
        <a:srgbClr val="DDDDDD"/>
      </a:lt2>
      <a:accent1>
        <a:srgbClr val="CA2A1E"/>
      </a:accent1>
      <a:accent2>
        <a:srgbClr val="EE6612"/>
      </a:accent2>
      <a:accent3>
        <a:srgbClr val="EBA61D"/>
      </a:accent3>
      <a:accent4>
        <a:srgbClr val="70A22E"/>
      </a:accent4>
      <a:accent5>
        <a:srgbClr val="359986"/>
      </a:accent5>
      <a:accent6>
        <a:srgbClr val="8159A4"/>
      </a:accent6>
      <a:hlink>
        <a:srgbClr val="3777BD"/>
      </a:hlink>
      <a:folHlink>
        <a:srgbClr val="B2B2B2"/>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FoodGourmet">
      <a:dk1>
        <a:srgbClr val="4D0511"/>
      </a:dk1>
      <a:lt1>
        <a:sysClr val="window" lastClr="FFFFFF"/>
      </a:lt1>
      <a:dk2>
        <a:srgbClr val="000000"/>
      </a:dk2>
      <a:lt2>
        <a:srgbClr val="DDDDDD"/>
      </a:lt2>
      <a:accent1>
        <a:srgbClr val="CA2A1E"/>
      </a:accent1>
      <a:accent2>
        <a:srgbClr val="EE6612"/>
      </a:accent2>
      <a:accent3>
        <a:srgbClr val="EBA61D"/>
      </a:accent3>
      <a:accent4>
        <a:srgbClr val="70A22E"/>
      </a:accent4>
      <a:accent5>
        <a:srgbClr val="359986"/>
      </a:accent5>
      <a:accent6>
        <a:srgbClr val="8159A4"/>
      </a:accent6>
      <a:hlink>
        <a:srgbClr val="3777BD"/>
      </a:hlink>
      <a:folHlink>
        <a:srgbClr val="B2B2B2"/>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141aba3b8f8cb7f331be6546df69db50">
  <xsd:schema xmlns:xsd="http://www.w3.org/2001/XMLSchema" xmlns:xs="http://www.w3.org/2001/XMLSchema" xmlns:p="http://schemas.microsoft.com/office/2006/metadata/properties" targetNamespace="http://schemas.microsoft.com/office/2006/metadata/properties" ma:root="true" ma:fieldsID="f8e4ef66d87525153bd8907774ed28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131E21-0A94-4369-94ED-0067EBC45D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33DA7E6-CB56-46C4-B92D-CEC3767B8517}">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E5033CA8-31CF-44FC-AC0E-BDC1626C8D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954</Words>
  <Application>Microsoft Office PowerPoint</Application>
  <PresentationFormat>Custom</PresentationFormat>
  <Paragraphs>66</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Food Gourmet 16x9</vt:lpstr>
      <vt:lpstr>Soupe à L’Oignon</vt:lpstr>
      <vt:lpstr>Taxonomy not Taxidermy  - Thanks Carl. - What do you see? - Looking Forward.</vt:lpstr>
      <vt:lpstr>PowerPoint Presentation</vt:lpstr>
      <vt:lpstr>PowerPoint Presentation</vt:lpstr>
      <vt:lpstr>PowerPoint Presentation</vt:lpstr>
      <vt:lpstr>Alliums</vt:lpstr>
      <vt:lpstr>A bulb at the bottom.</vt:lpstr>
      <vt:lpstr>A big round ball of Flowers at the Top.</vt:lpstr>
      <vt:lpstr>A big round ball of Flowers at the Top.</vt:lpstr>
      <vt:lpstr>Long skinny Stem and Leaves.</vt:lpstr>
      <vt:lpstr>Botanical Drawing</vt:lpstr>
      <vt:lpstr>Botanical Drawing</vt:lpstr>
      <vt:lpstr>Dichotomous Key</vt:lpstr>
      <vt:lpstr>For Next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2012-05-21T15:09:31Z</dcterms:created>
  <dcterms:modified xsi:type="dcterms:W3CDTF">2016-05-08T21:09:22Z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0x0101007C1D5F340F01F94FA2FD29A5E6DC872E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